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-1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050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2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63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800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440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772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971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476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66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C4742-BA6C-AC47-91DE-952D5EFF7E7F}" type="datetimeFigureOut">
              <a:rPr lang="en-US" smtClean="0"/>
              <a:t>18/10/17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55A9E-BC05-9843-87B8-DD9B3B48A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131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600" y="139700"/>
            <a:ext cx="7404100" cy="657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211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14270" b="142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37029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31800"/>
            <a:ext cx="777240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50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31800"/>
            <a:ext cx="777240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048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31800"/>
            <a:ext cx="777240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738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431800"/>
            <a:ext cx="867410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68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469900"/>
            <a:ext cx="86741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69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762000"/>
            <a:ext cx="8674100" cy="5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4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7600"/>
            <a:ext cx="9144000" cy="461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60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Beacon Academy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Lindsey Dixon</dc:creator>
  <cp:lastModifiedBy>Lindsey Dixon</cp:lastModifiedBy>
  <cp:revision>1</cp:revision>
  <dcterms:created xsi:type="dcterms:W3CDTF">2017-10-18T16:40:58Z</dcterms:created>
  <dcterms:modified xsi:type="dcterms:W3CDTF">2017-10-18T16:47:25Z</dcterms:modified>
</cp:coreProperties>
</file>